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00" r:id="rId25"/>
    <p:sldId id="301" r:id="rId26"/>
    <p:sldId id="314" r:id="rId27"/>
    <p:sldId id="316" r:id="rId28"/>
    <p:sldId id="313" r:id="rId29"/>
    <p:sldId id="315" r:id="rId30"/>
    <p:sldId id="31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p:restoredTop sz="94845"/>
  </p:normalViewPr>
  <p:slideViewPr>
    <p:cSldViewPr snapToGrid="0">
      <p:cViewPr varScale="1">
        <p:scale>
          <a:sx n="83" d="100"/>
          <a:sy n="83" d="100"/>
        </p:scale>
        <p:origin x="9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390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3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3.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5.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65.emf"/><Relationship Id="rId7" Type="http://schemas.openxmlformats.org/officeDocument/2006/relationships/image" Target="../media/image66.png"/><Relationship Id="rId2" Type="http://schemas.openxmlformats.org/officeDocument/2006/relationships/image" Target="../media/image164.tiff"/><Relationship Id="rId1" Type="http://schemas.openxmlformats.org/officeDocument/2006/relationships/slideLayout" Target="../slideLayouts/slideLayout14.xml"/><Relationship Id="rId6" Type="http://schemas.openxmlformats.org/officeDocument/2006/relationships/image" Target="../media/image168.emf"/><Relationship Id="rId11" Type="http://schemas.openxmlformats.org/officeDocument/2006/relationships/image" Target="../media/image171.png"/><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tiff"/></Relationships>
</file>

<file path=ppt/slides/_rels/slide27.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55.emf"/><Relationship Id="rId2" Type="http://schemas.openxmlformats.org/officeDocument/2006/relationships/image" Target="../media/image69.tiff"/><Relationship Id="rId1" Type="http://schemas.openxmlformats.org/officeDocument/2006/relationships/slideLayout" Target="../slideLayouts/slideLayout14.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28.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5.tiff"/><Relationship Id="rId7" Type="http://schemas.openxmlformats.org/officeDocument/2006/relationships/image" Target="../media/image176.emf"/><Relationship Id="rId2" Type="http://schemas.openxmlformats.org/officeDocument/2006/relationships/image" Target="../media/image167.emf"/><Relationship Id="rId1" Type="http://schemas.openxmlformats.org/officeDocument/2006/relationships/slideLayout" Target="../slideLayouts/slideLayout14.xml"/><Relationship Id="rId6" Type="http://schemas.openxmlformats.org/officeDocument/2006/relationships/image" Target="../media/image166.emf"/><Relationship Id="rId11" Type="http://schemas.openxmlformats.org/officeDocument/2006/relationships/image" Target="../media/image171.png"/><Relationship Id="rId5" Type="http://schemas.openxmlformats.org/officeDocument/2006/relationships/image" Target="../media/image165.emf"/><Relationship Id="rId10" Type="http://schemas.openxmlformats.org/officeDocument/2006/relationships/image" Target="../media/image170.png"/><Relationship Id="rId4" Type="http://schemas.openxmlformats.org/officeDocument/2006/relationships/image" Target="../media/image168.emf"/><Relationship Id="rId9" Type="http://schemas.openxmlformats.org/officeDocument/2006/relationships/image" Target="../media/image178.tiff"/></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1.tiff"/><Relationship Id="rId2" Type="http://schemas.openxmlformats.org/officeDocument/2006/relationships/image" Target="../media/image179.emf"/><Relationship Id="rId1" Type="http://schemas.openxmlformats.org/officeDocument/2006/relationships/slideLayout" Target="../slideLayouts/slideLayout14.xml"/><Relationship Id="rId6" Type="http://schemas.openxmlformats.org/officeDocument/2006/relationships/image" Target="../media/image172.emf"/><Relationship Id="rId5" Type="http://schemas.openxmlformats.org/officeDocument/2006/relationships/image" Target="../media/image173.emf"/><Relationship Id="rId4" Type="http://schemas.openxmlformats.org/officeDocument/2006/relationships/image" Target="../media/image174.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png"/><Relationship Id="rId1" Type="http://schemas.openxmlformats.org/officeDocument/2006/relationships/slideLayout" Target="../slideLayouts/slideLayout14.xml"/><Relationship Id="rId4" Type="http://schemas.openxmlformats.org/officeDocument/2006/relationships/image" Target="../media/image18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2.emf"/><Relationship Id="rId3" Type="http://schemas.openxmlformats.org/officeDocument/2006/relationships/image" Target="../media/image188.png"/><Relationship Id="rId21" Type="http://schemas.openxmlformats.org/officeDocument/2006/relationships/image" Target="../media/image204.emf"/><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1.emf"/><Relationship Id="rId2" Type="http://schemas.openxmlformats.org/officeDocument/2006/relationships/image" Target="../media/image187.png"/><Relationship Id="rId16" Type="http://schemas.openxmlformats.org/officeDocument/2006/relationships/image" Target="../media/image177.emf"/><Relationship Id="rId20" Type="http://schemas.openxmlformats.org/officeDocument/2006/relationships/image" Target="../media/image203.emf"/><Relationship Id="rId1" Type="http://schemas.openxmlformats.org/officeDocument/2006/relationships/slideLayout" Target="../slideLayouts/slideLayout14.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176.emf"/><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34.xml.rels><?xml version="1.0" encoding="UTF-8" standalone="yes"?>
<Relationships xmlns="http://schemas.openxmlformats.org/package/2006/relationships"><Relationship Id="rId8" Type="http://schemas.openxmlformats.org/officeDocument/2006/relationships/image" Target="../media/image210.tiff"/><Relationship Id="rId13" Type="http://schemas.openxmlformats.org/officeDocument/2006/relationships/image" Target="../media/image214.emf"/><Relationship Id="rId18" Type="http://schemas.openxmlformats.org/officeDocument/2006/relationships/image" Target="../media/image219.emf"/><Relationship Id="rId3" Type="http://schemas.openxmlformats.org/officeDocument/2006/relationships/image" Target="../media/image181.tiff"/><Relationship Id="rId7" Type="http://schemas.openxmlformats.org/officeDocument/2006/relationships/image" Target="../media/image209.emf"/><Relationship Id="rId12" Type="http://schemas.openxmlformats.org/officeDocument/2006/relationships/image" Target="../media/image213.emf"/><Relationship Id="rId17" Type="http://schemas.openxmlformats.org/officeDocument/2006/relationships/image" Target="../media/image218.emf"/><Relationship Id="rId2" Type="http://schemas.openxmlformats.org/officeDocument/2006/relationships/image" Target="../media/image205.emf"/><Relationship Id="rId16" Type="http://schemas.openxmlformats.org/officeDocument/2006/relationships/image" Target="../media/image217.emf"/><Relationship Id="rId1" Type="http://schemas.openxmlformats.org/officeDocument/2006/relationships/slideLayout" Target="../slideLayouts/slideLayout14.xml"/><Relationship Id="rId6" Type="http://schemas.openxmlformats.org/officeDocument/2006/relationships/image" Target="../media/image208.emf"/><Relationship Id="rId11" Type="http://schemas.openxmlformats.org/officeDocument/2006/relationships/image" Target="../media/image179.emf"/><Relationship Id="rId5" Type="http://schemas.openxmlformats.org/officeDocument/2006/relationships/image" Target="../media/image207.emf"/><Relationship Id="rId15" Type="http://schemas.openxmlformats.org/officeDocument/2006/relationships/image" Target="../media/image216.emf"/><Relationship Id="rId10" Type="http://schemas.openxmlformats.org/officeDocument/2006/relationships/image" Target="../media/image212.emf"/><Relationship Id="rId4" Type="http://schemas.openxmlformats.org/officeDocument/2006/relationships/image" Target="../media/image206.emf"/><Relationship Id="rId9" Type="http://schemas.openxmlformats.org/officeDocument/2006/relationships/image" Target="../media/image211.tiff"/><Relationship Id="rId14" Type="http://schemas.openxmlformats.org/officeDocument/2006/relationships/image" Target="../media/image215.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36……...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44………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6" name="Group 5"/>
          <p:cNvGrpSpPr/>
          <p:nvPr/>
        </p:nvGrpSpPr>
        <p:grpSpPr>
          <a:xfrm>
            <a:off x="6770803" y="1935718"/>
            <a:ext cx="1751013" cy="1931148"/>
            <a:chOff x="4338702" y="1982758"/>
            <a:chExt cx="1751013" cy="1931148"/>
          </a:xfrm>
        </p:grpSpPr>
        <p:sp>
          <p:nvSpPr>
            <p:cNvPr id="33" name="Rounded Rectangle 32"/>
            <p:cNvSpPr/>
            <p:nvPr/>
          </p:nvSpPr>
          <p:spPr>
            <a:xfrm>
              <a:off x="4338702" y="2180356"/>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5" name="Picture 4"/>
            <p:cNvPicPr>
              <a:picLocks noChangeAspect="1"/>
            </p:cNvPicPr>
            <p:nvPr/>
          </p:nvPicPr>
          <p:blipFill>
            <a:blip r:embed="rId3"/>
            <a:stretch>
              <a:fillRect/>
            </a:stretch>
          </p:blipFill>
          <p:spPr>
            <a:xfrm>
              <a:off x="4493662" y="1982758"/>
              <a:ext cx="444281" cy="330200"/>
            </a:xfrm>
            <a:prstGeom prst="rect">
              <a:avLst/>
            </a:prstGeom>
          </p:spPr>
        </p:pic>
      </p:grpSp>
      <p:sp>
        <p:nvSpPr>
          <p:cNvPr id="36" name="Shape 535"/>
          <p:cNvSpPr/>
          <p:nvPr/>
        </p:nvSpPr>
        <p:spPr>
          <a:xfrm>
            <a:off x="6677075" y="3869314"/>
            <a:ext cx="227336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39" name="Rounded Rectangle 38"/>
          <p:cNvSpPr/>
          <p:nvPr/>
        </p:nvSpPr>
        <p:spPr>
          <a:xfrm>
            <a:off x="138905" y="2077647"/>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41" name="Shape 535"/>
          <p:cNvSpPr/>
          <p:nvPr/>
        </p:nvSpPr>
        <p:spPr>
          <a:xfrm>
            <a:off x="177114" y="3855352"/>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2" name="Rounded Rectangle 41"/>
          <p:cNvSpPr/>
          <p:nvPr/>
        </p:nvSpPr>
        <p:spPr>
          <a:xfrm>
            <a:off x="170805" y="4875526"/>
            <a:ext cx="1752600" cy="1733550"/>
          </a:xfrm>
          <a:prstGeom prst="roundRect">
            <a:avLst>
              <a:gd name="adj" fmla="val 9818"/>
            </a:avLst>
          </a:prstGeom>
          <a:noFill/>
          <a:ln w="1905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4" name="Rounded Rectangle 43"/>
          <p:cNvSpPr/>
          <p:nvPr/>
        </p:nvSpPr>
        <p:spPr>
          <a:xfrm>
            <a:off x="3471889" y="4869086"/>
            <a:ext cx="1689100" cy="1733550"/>
          </a:xfrm>
          <a:prstGeom prst="roundRect">
            <a:avLst>
              <a:gd name="adj" fmla="val 9818"/>
            </a:avLst>
          </a:prstGeom>
          <a:noFill/>
          <a:ln w="1905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6" name="Rounded Rectangle 45"/>
          <p:cNvSpPr/>
          <p:nvPr/>
        </p:nvSpPr>
        <p:spPr>
          <a:xfrm>
            <a:off x="6741844" y="4940388"/>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grpSp>
        <p:nvGrpSpPr>
          <p:cNvPr id="4" name="Group 3"/>
          <p:cNvGrpSpPr/>
          <p:nvPr/>
        </p:nvGrpSpPr>
        <p:grpSpPr>
          <a:xfrm>
            <a:off x="3471889" y="1865549"/>
            <a:ext cx="1751013" cy="1945648"/>
            <a:chOff x="4153693" y="1992154"/>
            <a:chExt cx="1751013" cy="1945648"/>
          </a:xfrm>
        </p:grpSpPr>
        <p:sp>
          <p:nvSpPr>
            <p:cNvPr id="30" name="Rounded Rectangle 29"/>
            <p:cNvSpPr/>
            <p:nvPr/>
          </p:nvSpPr>
          <p:spPr>
            <a:xfrm>
              <a:off x="4153693" y="2204252"/>
              <a:ext cx="1751013" cy="1733550"/>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3" name="Picture 2"/>
            <p:cNvPicPr>
              <a:picLocks noChangeAspect="1"/>
            </p:cNvPicPr>
            <p:nvPr/>
          </p:nvPicPr>
          <p:blipFill>
            <a:blip r:embed="rId4"/>
            <a:stretch>
              <a:fillRect/>
            </a:stretch>
          </p:blipFill>
          <p:spPr>
            <a:xfrm>
              <a:off x="4280289" y="1992154"/>
              <a:ext cx="456975" cy="342900"/>
            </a:xfrm>
            <a:prstGeom prst="rect">
              <a:avLst/>
            </a:prstGeom>
          </p:spPr>
        </p:pic>
      </p:grpSp>
      <p:sp>
        <p:nvSpPr>
          <p:cNvPr id="21" name="TextBox 20">
            <a:extLst>
              <a:ext uri="{FF2B5EF4-FFF2-40B4-BE49-F238E27FC236}">
                <a16:creationId xmlns:a16="http://schemas.microsoft.com/office/drawing/2014/main" id="{F0815704-D50E-5B43-A81E-677A8D637D2A}"/>
              </a:ext>
            </a:extLst>
          </p:cNvPr>
          <p:cNvSpPr txBox="1"/>
          <p:nvPr/>
        </p:nvSpPr>
        <p:spPr>
          <a:xfrm>
            <a:off x="-569670" y="7341435"/>
            <a:ext cx="7802496"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Helvetica Light"/>
              </a:rPr>
              <a:t>Note: Can ungroup icon on group border when resizing </a:t>
            </a:r>
            <a:r>
              <a:rPr lang="en-US" sz="1200" dirty="0">
                <a:solidFill>
                  <a:srgbClr val="000000"/>
                </a:solidFill>
              </a:rPr>
              <a:t>to retain minimal size for border icon.</a:t>
            </a:r>
            <a:endParaRPr kumimoji="0" lang="en-US" sz="1200" b="0" i="0" u="none" strike="noStrike" cap="none" spc="0" normalizeH="0" dirty="0">
              <a:ln>
                <a:noFill/>
              </a:ln>
              <a:solidFill>
                <a:srgbClr val="000000"/>
              </a:solidFill>
              <a:effectLst/>
              <a:uFillTx/>
              <a:latin typeface="+mn-lt"/>
              <a:ea typeface="+mn-ea"/>
              <a:cs typeface="+mn-cs"/>
              <a:sym typeface="Helvetica Light"/>
            </a:endParaRPr>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Tree>
    <p:extLst>
      <p:ext uri="{BB962C8B-B14F-4D97-AF65-F5344CB8AC3E}">
        <p14:creationId xmlns:p14="http://schemas.microsoft.com/office/powerpoint/2010/main" val="35141790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364541" y="6644251"/>
            <a:ext cx="152130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4" name="Rounded Rectangle 43"/>
          <p:cNvSpPr/>
          <p:nvPr/>
        </p:nvSpPr>
        <p:spPr>
          <a:xfrm>
            <a:off x="3530439" y="2175088"/>
            <a:ext cx="1689100" cy="1733550"/>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7" name="Shape 535"/>
          <p:cNvSpPr/>
          <p:nvPr/>
        </p:nvSpPr>
        <p:spPr>
          <a:xfrm>
            <a:off x="3530439" y="396113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2" name="Rounded Rectangle 21"/>
          <p:cNvSpPr/>
          <p:nvPr/>
        </p:nvSpPr>
        <p:spPr>
          <a:xfrm>
            <a:off x="249686" y="4928460"/>
            <a:ext cx="1751013" cy="1733550"/>
          </a:xfrm>
          <a:prstGeom prst="roundRect">
            <a:avLst>
              <a:gd name="adj" fmla="val 9818"/>
            </a:avLst>
          </a:prstGeom>
          <a:noFill/>
          <a:ln w="6350">
            <a:solidFill>
              <a:srgbClr val="00B05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23" name="Rounded Rectangle 22"/>
          <p:cNvSpPr/>
          <p:nvPr/>
        </p:nvSpPr>
        <p:spPr>
          <a:xfrm>
            <a:off x="3502834" y="4928460"/>
            <a:ext cx="1689100" cy="1733550"/>
          </a:xfrm>
          <a:prstGeom prst="roundRect">
            <a:avLst>
              <a:gd name="adj" fmla="val 9818"/>
            </a:avLst>
          </a:prstGeom>
          <a:noFill/>
          <a:ln w="19050">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4" name="Shape 535"/>
          <p:cNvSpPr/>
          <p:nvPr/>
        </p:nvSpPr>
        <p:spPr>
          <a:xfrm>
            <a:off x="3656508" y="6692156"/>
            <a:ext cx="170189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grpSp>
        <p:nvGrpSpPr>
          <p:cNvPr id="3" name="Group 2"/>
          <p:cNvGrpSpPr/>
          <p:nvPr/>
        </p:nvGrpSpPr>
        <p:grpSpPr>
          <a:xfrm>
            <a:off x="134833" y="1932795"/>
            <a:ext cx="1751013" cy="1975843"/>
            <a:chOff x="664743" y="1921311"/>
            <a:chExt cx="1751013" cy="1975843"/>
          </a:xfrm>
        </p:grpSpPr>
        <p:sp>
          <p:nvSpPr>
            <p:cNvPr id="39" name="Rounded Rectangle 38"/>
            <p:cNvSpPr/>
            <p:nvPr/>
          </p:nvSpPr>
          <p:spPr>
            <a:xfrm>
              <a:off x="664743" y="2163604"/>
              <a:ext cx="1751013" cy="1733550"/>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pic>
          <p:nvPicPr>
            <p:cNvPr id="2" name="Picture 1"/>
            <p:cNvPicPr>
              <a:picLocks noChangeAspect="1"/>
            </p:cNvPicPr>
            <p:nvPr/>
          </p:nvPicPr>
          <p:blipFill>
            <a:blip r:embed="rId3"/>
            <a:stretch>
              <a:fillRect/>
            </a:stretch>
          </p:blipFill>
          <p:spPr>
            <a:xfrm>
              <a:off x="780889" y="1928456"/>
              <a:ext cx="266569" cy="368300"/>
            </a:xfrm>
            <a:prstGeom prst="rect">
              <a:avLst/>
            </a:prstGeom>
          </p:spPr>
        </p:pic>
        <p:sp>
          <p:nvSpPr>
            <p:cNvPr id="25" name="Shape 535"/>
            <p:cNvSpPr/>
            <p:nvPr/>
          </p:nvSpPr>
          <p:spPr>
            <a:xfrm>
              <a:off x="1024617" y="1921311"/>
              <a:ext cx="58061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grpSp>
      <p:sp>
        <p:nvSpPr>
          <p:cNvPr id="16" name="Rounded Rectangle 15">
            <a:extLst>
              <a:ext uri="{FF2B5EF4-FFF2-40B4-BE49-F238E27FC236}">
                <a16:creationId xmlns:a16="http://schemas.microsoft.com/office/drawing/2014/main" id="{0D36102F-1503-3749-B9DE-080C80D6BC9B}"/>
              </a:ext>
            </a:extLst>
          </p:cNvPr>
          <p:cNvSpPr/>
          <p:nvPr/>
        </p:nvSpPr>
        <p:spPr>
          <a:xfrm>
            <a:off x="6797600" y="2175088"/>
            <a:ext cx="1751013" cy="911043"/>
          </a:xfrm>
          <a:prstGeom prst="roundRect">
            <a:avLst>
              <a:gd name="adj" fmla="val 9818"/>
            </a:avLst>
          </a:prstGeom>
          <a:noFill/>
          <a:ln w="635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Arial"/>
              <a:cs typeface="Arial"/>
            </a:endParaRPr>
          </a:p>
        </p:txBody>
      </p:sp>
      <p:sp>
        <p:nvSpPr>
          <p:cNvPr id="17" name="Shape 535">
            <a:extLst>
              <a:ext uri="{FF2B5EF4-FFF2-40B4-BE49-F238E27FC236}">
                <a16:creationId xmlns:a16="http://schemas.microsoft.com/office/drawing/2014/main" id="{01B42062-A4D6-6045-AEB4-D3AAA5B1BC1D}"/>
              </a:ext>
            </a:extLst>
          </p:cNvPr>
          <p:cNvSpPr/>
          <p:nvPr/>
        </p:nvSpPr>
        <p:spPr>
          <a:xfrm>
            <a:off x="7186796" y="3084774"/>
            <a:ext cx="124468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23405" y="2139239"/>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260262" y="212409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597119" y="211238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group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236792" y="4900887"/>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group for future use.</a:t>
            </a:r>
            <a:endParaRPr sz="1000" dirty="0"/>
          </a:p>
        </p:txBody>
      </p:sp>
    </p:spTree>
    <p:extLst>
      <p:ext uri="{BB962C8B-B14F-4D97-AF65-F5344CB8AC3E}">
        <p14:creationId xmlns:p14="http://schemas.microsoft.com/office/powerpoint/2010/main" val="36309278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4" name="Group 43">
            <a:extLst>
              <a:ext uri="{FF2B5EF4-FFF2-40B4-BE49-F238E27FC236}">
                <a16:creationId xmlns:a16="http://schemas.microsoft.com/office/drawing/2014/main" id="{A798A39F-4B99-2B4A-9BD7-5F9C55FAB879}"/>
              </a:ext>
            </a:extLst>
          </p:cNvPr>
          <p:cNvGrpSpPr/>
          <p:nvPr/>
        </p:nvGrpSpPr>
        <p:grpSpPr>
          <a:xfrm>
            <a:off x="559577" y="2006407"/>
            <a:ext cx="749808" cy="694944"/>
            <a:chOff x="559577" y="2006407"/>
            <a:chExt cx="749808" cy="694944"/>
          </a:xfrm>
        </p:grpSpPr>
        <p:sp>
          <p:nvSpPr>
            <p:cNvPr id="45" name="Shape 252">
              <a:extLst>
                <a:ext uri="{FF2B5EF4-FFF2-40B4-BE49-F238E27FC236}">
                  <a16:creationId xmlns:a16="http://schemas.microsoft.com/office/drawing/2014/main" id="{B3F6724E-C04A-B443-ABC1-E0B56F4651AF}"/>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6" name="Picture 45">
              <a:extLst>
                <a:ext uri="{FF2B5EF4-FFF2-40B4-BE49-F238E27FC236}">
                  <a16:creationId xmlns:a16="http://schemas.microsoft.com/office/drawing/2014/main" id="{1F935AB6-E312-2144-B456-E8058421886D}"/>
                </a:ext>
              </a:extLst>
            </p:cNvPr>
            <p:cNvPicPr>
              <a:picLocks noChangeAspect="1"/>
            </p:cNvPicPr>
            <p:nvPr/>
          </p:nvPicPr>
          <p:blipFill>
            <a:blip r:embed="rId2"/>
            <a:stretch>
              <a:fillRect/>
            </a:stretch>
          </p:blipFill>
          <p:spPr>
            <a:xfrm>
              <a:off x="707154" y="2078509"/>
              <a:ext cx="459203" cy="459203"/>
            </a:xfrm>
            <a:prstGeom prst="rect">
              <a:avLst/>
            </a:prstGeom>
          </p:spPr>
        </p:pic>
      </p:gr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51660" cy="692612"/>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51660" cy="692612"/>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51660" cy="692612"/>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6">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51660" cy="692612"/>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51660" cy="692612"/>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51660" cy="692612"/>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9">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49808" cy="694944"/>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10">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49808" cy="694944"/>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Tree>
    <p:extLst>
      <p:ext uri="{BB962C8B-B14F-4D97-AF65-F5344CB8AC3E}">
        <p14:creationId xmlns:p14="http://schemas.microsoft.com/office/powerpoint/2010/main" val="63632264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75329" y="1958839"/>
            <a:ext cx="200778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sp>
        <p:nvSpPr>
          <p:cNvPr id="104" name="Shape 254">
            <a:extLst>
              <a:ext uri="{FF2B5EF4-FFF2-40B4-BE49-F238E27FC236}">
                <a16:creationId xmlns:a16="http://schemas.microsoft.com/office/drawing/2014/main" id="{6B5CE18A-67A8-B749-BFD8-1D44F6FAB229}"/>
              </a:ext>
            </a:extLst>
          </p:cNvPr>
          <p:cNvSpPr/>
          <p:nvPr/>
        </p:nvSpPr>
        <p:spPr>
          <a:xfrm>
            <a:off x="581132" y="2702970"/>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6024" y="2731403"/>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77" name="Group 76">
            <a:extLst>
              <a:ext uri="{FF2B5EF4-FFF2-40B4-BE49-F238E27FC236}">
                <a16:creationId xmlns:a16="http://schemas.microsoft.com/office/drawing/2014/main" id="{7FF68157-DA9B-2E40-93F6-8FB8F7E9689F}"/>
              </a:ext>
            </a:extLst>
          </p:cNvPr>
          <p:cNvGrpSpPr/>
          <p:nvPr/>
        </p:nvGrpSpPr>
        <p:grpSpPr>
          <a:xfrm>
            <a:off x="3599167" y="2029206"/>
            <a:ext cx="749808" cy="694944"/>
            <a:chOff x="3912190" y="4796511"/>
            <a:chExt cx="749808" cy="694944"/>
          </a:xfrm>
        </p:grpSpPr>
        <p:grpSp>
          <p:nvGrpSpPr>
            <p:cNvPr id="78" name="Group 77">
              <a:extLst>
                <a:ext uri="{FF2B5EF4-FFF2-40B4-BE49-F238E27FC236}">
                  <a16:creationId xmlns:a16="http://schemas.microsoft.com/office/drawing/2014/main" id="{721304FA-FF98-3B48-A931-56F4DE2E60DE}"/>
                </a:ext>
              </a:extLst>
            </p:cNvPr>
            <p:cNvGrpSpPr/>
            <p:nvPr/>
          </p:nvGrpSpPr>
          <p:grpSpPr>
            <a:xfrm>
              <a:off x="3912190" y="4796511"/>
              <a:ext cx="749808" cy="694944"/>
              <a:chOff x="7218871" y="6217351"/>
              <a:chExt cx="829272" cy="692612"/>
            </a:xfrm>
          </p:grpSpPr>
          <p:sp>
            <p:nvSpPr>
              <p:cNvPr id="83" name="Shape 252">
                <a:extLst>
                  <a:ext uri="{FF2B5EF4-FFF2-40B4-BE49-F238E27FC236}">
                    <a16:creationId xmlns:a16="http://schemas.microsoft.com/office/drawing/2014/main" id="{10377442-CD06-B344-8111-3C01C1157AB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84" name="Straight Arrow Connector 83">
                <a:extLst>
                  <a:ext uri="{FF2B5EF4-FFF2-40B4-BE49-F238E27FC236}">
                    <a16:creationId xmlns:a16="http://schemas.microsoft.com/office/drawing/2014/main" id="{A0005C85-1A81-1747-95FB-DF3CB27595DF}"/>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1" name="Picture 80">
              <a:extLst>
                <a:ext uri="{FF2B5EF4-FFF2-40B4-BE49-F238E27FC236}">
                  <a16:creationId xmlns:a16="http://schemas.microsoft.com/office/drawing/2014/main" id="{89F480C4-E6F0-F144-9C60-17E35ED4609D}"/>
                </a:ext>
              </a:extLst>
            </p:cNvPr>
            <p:cNvPicPr>
              <a:picLocks noChangeAspect="1"/>
            </p:cNvPicPr>
            <p:nvPr/>
          </p:nvPicPr>
          <p:blipFill>
            <a:blip r:embed="rId2"/>
            <a:stretch>
              <a:fillRect/>
            </a:stretch>
          </p:blipFill>
          <p:spPr>
            <a:xfrm>
              <a:off x="4056488" y="4872353"/>
              <a:ext cx="437242" cy="483881"/>
            </a:xfrm>
            <a:prstGeom prst="rect">
              <a:avLst/>
            </a:prstGeom>
          </p:spPr>
        </p:pic>
      </p:gr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4">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51660" cy="692612"/>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51660" cy="692612"/>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7"/>
          <a:stretch>
            <a:fillRect/>
          </a:stretch>
        </p:blipFill>
        <p:spPr>
          <a:xfrm>
            <a:off x="718558" y="2096974"/>
            <a:ext cx="444500" cy="482600"/>
          </a:xfrm>
          <a:prstGeom prst="rect">
            <a:avLst/>
          </a:prstGeom>
        </p:spPr>
      </p:pic>
    </p:spTree>
    <p:extLst>
      <p:ext uri="{BB962C8B-B14F-4D97-AF65-F5344CB8AC3E}">
        <p14:creationId xmlns:p14="http://schemas.microsoft.com/office/powerpoint/2010/main" val="419191893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28080" y="3390868"/>
            <a:ext cx="696174" cy="696174"/>
            <a:chOff x="7160852" y="6220873"/>
            <a:chExt cx="696174"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7258160" y="6351127"/>
              <a:ext cx="512064" cy="514848"/>
            </a:xfrm>
            <a:prstGeom prst="rect">
              <a:avLst/>
            </a:prstGeom>
          </p:spPr>
        </p:pic>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Tree>
    <p:extLst>
      <p:ext uri="{BB962C8B-B14F-4D97-AF65-F5344CB8AC3E}">
        <p14:creationId xmlns:p14="http://schemas.microsoft.com/office/powerpoint/2010/main" val="12417351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51" name="Shape 495">
            <a:extLst>
              <a:ext uri="{FF2B5EF4-FFF2-40B4-BE49-F238E27FC236}">
                <a16:creationId xmlns:a16="http://schemas.microsoft.com/office/drawing/2014/main" id="{FB02F5DD-9E7B-1742-8082-C053CCC5F5F0}"/>
              </a:ext>
            </a:extLst>
          </p:cNvPr>
          <p:cNvSpPr/>
          <p:nvPr/>
        </p:nvSpPr>
        <p:spPr>
          <a:xfrm>
            <a:off x="7623007" y="1948513"/>
            <a:ext cx="200778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Rules for ACLs and Security Groups to block unauthorized access while permitting outward communications.</a:t>
            </a:r>
            <a:endParaRPr sz="1000" dirty="0"/>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nvGrpSpPr>
          <p:cNvPr id="3" name="Group 2">
            <a:extLst>
              <a:ext uri="{FF2B5EF4-FFF2-40B4-BE49-F238E27FC236}">
                <a16:creationId xmlns:a16="http://schemas.microsoft.com/office/drawing/2014/main" id="{4EC0CABB-C2EF-8846-9109-E1DF511BF6F3}"/>
              </a:ext>
            </a:extLst>
          </p:cNvPr>
          <p:cNvGrpSpPr/>
          <p:nvPr/>
        </p:nvGrpSpPr>
        <p:grpSpPr>
          <a:xfrm>
            <a:off x="6613392" y="2006592"/>
            <a:ext cx="707232" cy="707232"/>
            <a:chOff x="2967550" y="5358722"/>
            <a:chExt cx="707232" cy="707232"/>
          </a:xfrm>
        </p:grpSpPr>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2967550" y="5358722"/>
              <a:ext cx="707232" cy="707232"/>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4B8625C0-3F5D-3C43-A182-4821CDB8EC33}"/>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054874" y="5405276"/>
              <a:ext cx="573220" cy="588305"/>
            </a:xfrm>
            <a:prstGeom prst="rect">
              <a:avLst/>
            </a:prstGeom>
          </p:spPr>
        </p:pic>
      </p:gr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4"/>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5"/>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grpSp>
        <p:nvGrpSpPr>
          <p:cNvPr id="159" name="Group 158">
            <a:extLst>
              <a:ext uri="{FF2B5EF4-FFF2-40B4-BE49-F238E27FC236}">
                <a16:creationId xmlns:a16="http://schemas.microsoft.com/office/drawing/2014/main" id="{5421DB8F-877F-C54B-9FB9-A556C6D07CC9}"/>
              </a:ext>
            </a:extLst>
          </p:cNvPr>
          <p:cNvGrpSpPr/>
          <p:nvPr/>
        </p:nvGrpSpPr>
        <p:grpSpPr>
          <a:xfrm>
            <a:off x="559589" y="3306445"/>
            <a:ext cx="696174" cy="696174"/>
            <a:chOff x="8032519" y="5932897"/>
            <a:chExt cx="696174" cy="696174"/>
          </a:xfrm>
        </p:grpSpPr>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8032519" y="59328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1" name="Picture 160">
              <a:extLst>
                <a:ext uri="{FF2B5EF4-FFF2-40B4-BE49-F238E27FC236}">
                  <a16:creationId xmlns:a16="http://schemas.microsoft.com/office/drawing/2014/main" id="{1A9A2C26-2E28-1944-9570-5415F38B97E0}"/>
                </a:ext>
              </a:extLst>
            </p:cNvPr>
            <p:cNvPicPr>
              <a:picLocks noChangeAspect="1"/>
            </p:cNvPicPr>
            <p:nvPr/>
          </p:nvPicPr>
          <p:blipFill>
            <a:blip r:embed="rId6"/>
            <a:stretch>
              <a:fillRect/>
            </a:stretch>
          </p:blipFill>
          <p:spPr>
            <a:xfrm>
              <a:off x="8200135" y="6090488"/>
              <a:ext cx="360941" cy="380992"/>
            </a:xfrm>
            <a:prstGeom prst="rect">
              <a:avLst/>
            </a:prstGeom>
          </p:spPr>
        </p:pic>
      </p:gr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7"/>
            <a:stretch>
              <a:fillRect/>
            </a:stretch>
          </p:blipFill>
          <p:spPr>
            <a:xfrm>
              <a:off x="6850079" y="3020557"/>
              <a:ext cx="301752" cy="301752"/>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Tree>
    <p:extLst>
      <p:ext uri="{BB962C8B-B14F-4D97-AF65-F5344CB8AC3E}">
        <p14:creationId xmlns:p14="http://schemas.microsoft.com/office/powerpoint/2010/main" val="5817102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3169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76" name="Shape 519">
            <a:extLst>
              <a:ext uri="{FF2B5EF4-FFF2-40B4-BE49-F238E27FC236}">
                <a16:creationId xmlns:a16="http://schemas.microsoft.com/office/drawing/2014/main" id="{0A17F2E7-8F4C-7E45-9B72-D95327B12454}"/>
              </a:ext>
            </a:extLst>
          </p:cNvPr>
          <p:cNvSpPr/>
          <p:nvPr/>
        </p:nvSpPr>
        <p:spPr>
          <a:xfrm>
            <a:off x="1384107" y="225315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77" name="Shape 519">
            <a:extLst>
              <a:ext uri="{FF2B5EF4-FFF2-40B4-BE49-F238E27FC236}">
                <a16:creationId xmlns:a16="http://schemas.microsoft.com/office/drawing/2014/main" id="{8691A051-C7D7-F342-832B-986AB148F51C}"/>
              </a:ext>
            </a:extLst>
          </p:cNvPr>
          <p:cNvSpPr/>
          <p:nvPr/>
        </p:nvSpPr>
        <p:spPr>
          <a:xfrm>
            <a:off x="4567713"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78" name="Shape 519">
            <a:extLst>
              <a:ext uri="{FF2B5EF4-FFF2-40B4-BE49-F238E27FC236}">
                <a16:creationId xmlns:a16="http://schemas.microsoft.com/office/drawing/2014/main" id="{0B0283A4-7F64-3A41-89A1-6A3FED6BD213}"/>
              </a:ext>
            </a:extLst>
          </p:cNvPr>
          <p:cNvSpPr/>
          <p:nvPr/>
        </p:nvSpPr>
        <p:spPr>
          <a:xfrm>
            <a:off x="7647141"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84" name="Picture 83">
            <a:extLst>
              <a:ext uri="{FF2B5EF4-FFF2-40B4-BE49-F238E27FC236}">
                <a16:creationId xmlns:a16="http://schemas.microsoft.com/office/drawing/2014/main" id="{B8F5B5F4-A916-8841-8D32-898CB1662997}"/>
              </a:ext>
            </a:extLst>
          </p:cNvPr>
          <p:cNvPicPr>
            <a:picLocks noChangeAspect="1"/>
          </p:cNvPicPr>
          <p:nvPr/>
        </p:nvPicPr>
        <p:blipFill>
          <a:blip r:embed="rId2">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88" name="Picture 87">
            <a:extLst>
              <a:ext uri="{FF2B5EF4-FFF2-40B4-BE49-F238E27FC236}">
                <a16:creationId xmlns:a16="http://schemas.microsoft.com/office/drawing/2014/main" id="{1A1B628F-C5F5-8A4F-9A65-AB5C2EF62520}"/>
              </a:ext>
            </a:extLst>
          </p:cNvPr>
          <p:cNvPicPr>
            <a:picLocks noChangeAspect="1"/>
          </p:cNvPicPr>
          <p:nvPr/>
        </p:nvPicPr>
        <p:blipFill>
          <a:blip r:embed="rId3">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91" name="Picture 90">
            <a:extLst>
              <a:ext uri="{FF2B5EF4-FFF2-40B4-BE49-F238E27FC236}">
                <a16:creationId xmlns:a16="http://schemas.microsoft.com/office/drawing/2014/main" id="{0A0EA81A-81F6-E742-A3B7-9F5CE32BFBC8}"/>
              </a:ext>
            </a:extLst>
          </p:cNvPr>
          <p:cNvPicPr>
            <a:picLocks noChangeAspect="1"/>
          </p:cNvPicPr>
          <p:nvPr/>
        </p:nvPicPr>
        <p:blipFill>
          <a:blip r:embed="rId4">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17" name="Shape 254">
            <a:extLst>
              <a:ext uri="{FF2B5EF4-FFF2-40B4-BE49-F238E27FC236}">
                <a16:creationId xmlns:a16="http://schemas.microsoft.com/office/drawing/2014/main" id="{8AAE43AA-D1F4-014A-8510-C3D214790436}"/>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18" name="Shape 254">
            <a:extLst>
              <a:ext uri="{FF2B5EF4-FFF2-40B4-BE49-F238E27FC236}">
                <a16:creationId xmlns:a16="http://schemas.microsoft.com/office/drawing/2014/main" id="{95EEE241-2F04-FA48-A766-697F28FDB159}"/>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19" name="Shape 254">
            <a:extLst>
              <a:ext uri="{FF2B5EF4-FFF2-40B4-BE49-F238E27FC236}">
                <a16:creationId xmlns:a16="http://schemas.microsoft.com/office/drawing/2014/main" id="{266BB8FB-B263-7442-BB3C-1E052EA2CAB1}"/>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301373448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4779</Words>
  <Application>Microsoft Macintosh PowerPoint</Application>
  <PresentationFormat>Custom</PresentationFormat>
  <Paragraphs>906</Paragraphs>
  <Slides>43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2018-08-30T16:17:23Z</dcterms:modified>
  <cp:category/>
</cp:coreProperties>
</file>